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 varScale="1">
        <p:scale>
          <a:sx n="102" d="100"/>
          <a:sy n="102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34AE-429A-6A40-858C-55A7704CD920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2C236C6-C0F1-ED47-9A9F-B2622436495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15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34AE-429A-6A40-858C-55A7704CD920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36C6-C0F1-ED47-9A9F-B26224364951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214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34AE-429A-6A40-858C-55A7704CD920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36C6-C0F1-ED47-9A9F-B2622436495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78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34AE-429A-6A40-858C-55A7704CD920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36C6-C0F1-ED47-9A9F-B26224364951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62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34AE-429A-6A40-858C-55A7704CD920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36C6-C0F1-ED47-9A9F-B2622436495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12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34AE-429A-6A40-858C-55A7704CD920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36C6-C0F1-ED47-9A9F-B26224364951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52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34AE-429A-6A40-858C-55A7704CD920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36C6-C0F1-ED47-9A9F-B26224364951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459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34AE-429A-6A40-858C-55A7704CD920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36C6-C0F1-ED47-9A9F-B26224364951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19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34AE-429A-6A40-858C-55A7704CD920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36C6-C0F1-ED47-9A9F-B26224364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9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34AE-429A-6A40-858C-55A7704CD920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36C6-C0F1-ED47-9A9F-B26224364951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05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49F34AE-429A-6A40-858C-55A7704CD920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36C6-C0F1-ED47-9A9F-B26224364951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45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F34AE-429A-6A40-858C-55A7704CD920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2C236C6-C0F1-ED47-9A9F-B2622436495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75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668FF-D012-7000-B916-A4A12C4A13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River East Therapeutic Day School</a:t>
            </a:r>
            <a:br>
              <a:rPr lang="en-US" sz="4800" dirty="0"/>
            </a:br>
            <a:r>
              <a:rPr lang="en-US" sz="4800" dirty="0"/>
              <a:t>Title 1 Annual Meeting Presentation</a:t>
            </a:r>
            <a:br>
              <a:rPr lang="en-US" sz="4800" dirty="0"/>
            </a:br>
            <a:r>
              <a:rPr lang="en-US" sz="4800" dirty="0"/>
              <a:t>2023-2024</a:t>
            </a:r>
          </a:p>
        </p:txBody>
      </p:sp>
      <p:pic>
        <p:nvPicPr>
          <p:cNvPr id="1026" name="Picture 2" descr="Exterior">
            <a:extLst>
              <a:ext uri="{FF2B5EF4-FFF2-40B4-BE49-F238E27FC236}">
                <a16:creationId xmlns:a16="http://schemas.microsoft.com/office/drawing/2014/main" id="{ECD60BC5-A713-C182-71D3-51E0E0B50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852" y="3509963"/>
            <a:ext cx="4406158" cy="283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067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9F8C5-AF0C-7DE1-B0EB-974EB6B15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Curriculum Tools Used at Our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1AD3E-79E1-3038-D026-6839E1614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Math</a:t>
            </a:r>
          </a:p>
          <a:p>
            <a:r>
              <a:rPr lang="en-US" dirty="0"/>
              <a:t>-</a:t>
            </a:r>
            <a:r>
              <a:rPr lang="en-US" dirty="0" err="1"/>
              <a:t>Savvas</a:t>
            </a:r>
            <a:r>
              <a:rPr lang="en-US" dirty="0"/>
              <a:t> math curriculum is used- it is the new math curriculum that was adopted by the school district.</a:t>
            </a:r>
          </a:p>
          <a:p>
            <a:endParaRPr lang="en-US" dirty="0"/>
          </a:p>
          <a:p>
            <a:r>
              <a:rPr lang="en-US" dirty="0"/>
              <a:t>Science/Social Studies/Health</a:t>
            </a:r>
          </a:p>
          <a:p>
            <a:r>
              <a:rPr lang="en-US" dirty="0"/>
              <a:t>- Curriculum is provided by the school district and is used in each classroom</a:t>
            </a:r>
          </a:p>
        </p:txBody>
      </p:sp>
    </p:spTree>
    <p:extLst>
      <p:ext uri="{BB962C8B-B14F-4D97-AF65-F5344CB8AC3E}">
        <p14:creationId xmlns:p14="http://schemas.microsoft.com/office/powerpoint/2010/main" val="557619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62944-69FD-84EA-54DC-859F4371D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Engagement Plan</a:t>
            </a:r>
            <a:br>
              <a:rPr lang="en-US" dirty="0"/>
            </a:br>
            <a:r>
              <a:rPr lang="en-US" dirty="0"/>
              <a:t>Working together in Partnership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740CD-F7B2-0E94-CD77-58C224ABA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Family Engagement Plan is developed, revised and evaluated with families each year.</a:t>
            </a:r>
          </a:p>
          <a:p>
            <a:r>
              <a:rPr lang="en-US" dirty="0"/>
              <a:t>The plan describes how schools will:</a:t>
            </a:r>
          </a:p>
          <a:p>
            <a:pPr marL="0" indent="0">
              <a:buNone/>
            </a:pPr>
            <a:r>
              <a:rPr lang="en-US" dirty="0"/>
              <a:t>     - reach out to parents</a:t>
            </a:r>
          </a:p>
          <a:p>
            <a:pPr marL="0" indent="0">
              <a:buNone/>
            </a:pPr>
            <a:r>
              <a:rPr lang="en-US" dirty="0"/>
              <a:t>      -work with and support parents in their child’s education</a:t>
            </a:r>
          </a:p>
        </p:txBody>
      </p:sp>
    </p:spTree>
    <p:extLst>
      <p:ext uri="{BB962C8B-B14F-4D97-AF65-F5344CB8AC3E}">
        <p14:creationId xmlns:p14="http://schemas.microsoft.com/office/powerpoint/2010/main" val="3735089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88BBC-9311-EAA7-630F-093BB5092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1 Supports families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32C80-1588-5B54-64D8-5C1AC8347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Parents can help decide how our school uses our parent engagement funds</a:t>
            </a:r>
          </a:p>
          <a:p>
            <a:r>
              <a:rPr lang="en-US" dirty="0"/>
              <a:t>Examples include:</a:t>
            </a:r>
          </a:p>
          <a:p>
            <a:pPr marL="0" indent="0">
              <a:buNone/>
            </a:pPr>
            <a:r>
              <a:rPr lang="en-US" dirty="0"/>
              <a:t>    - Providing translators and interpreters during school meetings</a:t>
            </a:r>
          </a:p>
          <a:p>
            <a:pPr marL="0" indent="0">
              <a:buNone/>
            </a:pPr>
            <a:r>
              <a:rPr lang="en-US" dirty="0"/>
              <a:t>    - Hosting activities to assist parents in helping their child learn</a:t>
            </a:r>
          </a:p>
        </p:txBody>
      </p:sp>
    </p:spTree>
    <p:extLst>
      <p:ext uri="{BB962C8B-B14F-4D97-AF65-F5344CB8AC3E}">
        <p14:creationId xmlns:p14="http://schemas.microsoft.com/office/powerpoint/2010/main" val="1940221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C2CD0-D0E8-67C5-BC98-6D8E539C6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together in Partnership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CBFBA-EBC7-659F-447B-504831C38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Schools and parents must also work together in developing a compact.  The compact describes how the school and parents will work together to support student’s learning.</a:t>
            </a:r>
          </a:p>
          <a:p>
            <a:r>
              <a:rPr lang="en-US" dirty="0"/>
              <a:t>Parents-Guardian can be involved by meeting with administrator and/or participate in leadership meetings.</a:t>
            </a:r>
          </a:p>
          <a:p>
            <a:r>
              <a:rPr lang="en-US" dirty="0"/>
              <a:t>Parents can get involved by:</a:t>
            </a:r>
          </a:p>
          <a:p>
            <a:pPr marL="0" indent="0">
              <a:buNone/>
            </a:pPr>
            <a:r>
              <a:rPr lang="en-US" dirty="0"/>
              <a:t>   - Having conferences</a:t>
            </a:r>
          </a:p>
          <a:p>
            <a:pPr marL="0" indent="0">
              <a:buNone/>
            </a:pPr>
            <a:r>
              <a:rPr lang="en-US" dirty="0"/>
              <a:t>   - Meetings</a:t>
            </a:r>
          </a:p>
        </p:txBody>
      </p:sp>
    </p:spTree>
    <p:extLst>
      <p:ext uri="{BB962C8B-B14F-4D97-AF65-F5344CB8AC3E}">
        <p14:creationId xmlns:p14="http://schemas.microsoft.com/office/powerpoint/2010/main" val="3546423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2C9E5-A2AC-4FAB-465E-E7063C568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more information about Title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20E6C-3D8C-9D0B-2D40-7EC3A71F5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questions about Title 1 you can contact:</a:t>
            </a:r>
          </a:p>
          <a:p>
            <a:r>
              <a:rPr lang="en-US" dirty="0"/>
              <a:t>    Title 1 Office- 651-632-3790</a:t>
            </a:r>
          </a:p>
          <a:p>
            <a:endParaRPr lang="en-US" dirty="0"/>
          </a:p>
          <a:p>
            <a:r>
              <a:rPr lang="en-US" dirty="0"/>
              <a:t>School Principal- Katherine Horton- 651-744-2657</a:t>
            </a:r>
          </a:p>
        </p:txBody>
      </p:sp>
    </p:spTree>
    <p:extLst>
      <p:ext uri="{BB962C8B-B14F-4D97-AF65-F5344CB8AC3E}">
        <p14:creationId xmlns:p14="http://schemas.microsoft.com/office/powerpoint/2010/main" val="213002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0E80C-46C1-0ED7-A39F-9C3BF2619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152" y="166256"/>
            <a:ext cx="10415648" cy="1508166"/>
          </a:xfrm>
        </p:spPr>
        <p:txBody>
          <a:bodyPr>
            <a:normAutofit/>
          </a:bodyPr>
          <a:lstStyle/>
          <a:p>
            <a:r>
              <a:rPr lang="en-US" sz="2800" b="1" dirty="0"/>
              <a:t>Vision-</a:t>
            </a:r>
            <a:r>
              <a:rPr lang="en-US" sz="1800" b="1" dirty="0"/>
              <a:t> </a:t>
            </a:r>
            <a:r>
              <a:rPr lang="en-US" sz="1800" dirty="0"/>
              <a:t>River East teaches scholars to adapt and develop skills required to be successful through academics, school-based therapy and positive relationships.</a:t>
            </a:r>
            <a:br>
              <a:rPr lang="en-US" sz="1800" dirty="0"/>
            </a:br>
            <a:endParaRPr lang="en-US" sz="1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7854-02B2-B418-FBC5-C7AB34512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Exterior">
            <a:extLst>
              <a:ext uri="{FF2B5EF4-FFF2-40B4-BE49-F238E27FC236}">
                <a16:creationId xmlns:a16="http://schemas.microsoft.com/office/drawing/2014/main" id="{BD29E159-C7BC-49A5-19B1-5BCF55D7F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512" y="2538145"/>
            <a:ext cx="5454185" cy="351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893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DA547-2D5B-5596-2141-9E8AF1C1F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1 is…………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99F55-2AAD-A696-84EE-AA23A2A35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United States Federal Government’s largest education program to support public schools.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    - The purpose is to help every child receive a high quality education and to achieve the high academic standards set by the State of Minnesota.</a:t>
            </a:r>
          </a:p>
        </p:txBody>
      </p:sp>
    </p:spTree>
    <p:extLst>
      <p:ext uri="{BB962C8B-B14F-4D97-AF65-F5344CB8AC3E}">
        <p14:creationId xmlns:p14="http://schemas.microsoft.com/office/powerpoint/2010/main" val="1270607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2818F-A117-A534-1010-ED7E10BD8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Strategic Areas of Importance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48E877-7E8C-917A-E135-55F3AAA6D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 Parents Right to Know</a:t>
            </a:r>
          </a:p>
          <a:p>
            <a:r>
              <a:rPr lang="en-US" dirty="0"/>
              <a:t>2. School Continuous Improvement Plan (SCIP)</a:t>
            </a:r>
          </a:p>
          <a:p>
            <a:r>
              <a:rPr lang="en-US" dirty="0"/>
              <a:t>3.  Family Engagement Plan</a:t>
            </a:r>
          </a:p>
          <a:p>
            <a:r>
              <a:rPr lang="en-US" dirty="0"/>
              <a:t>4. Parent/Guardian Compact                                                      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50D3C80-938C-6D1D-9509-37B5DF017DA1}"/>
              </a:ext>
            </a:extLst>
          </p:cNvPr>
          <p:cNvSpPr txBox="1">
            <a:spLocks/>
          </p:cNvSpPr>
          <p:nvPr/>
        </p:nvSpPr>
        <p:spPr>
          <a:xfrm>
            <a:off x="7460494" y="2496931"/>
            <a:ext cx="3797856" cy="135112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r>
              <a:rPr lang="en-US" dirty="0"/>
              <a:t>2. School Continuous Improvement </a:t>
            </a:r>
          </a:p>
          <a:p>
            <a:r>
              <a:rPr lang="en-US" dirty="0"/>
              <a:t>3. Family Engagement Plan</a:t>
            </a:r>
          </a:p>
          <a:p>
            <a:r>
              <a:rPr lang="en-US" dirty="0"/>
              <a:t>4.  Parent/Guardian Compact</a:t>
            </a:r>
          </a:p>
        </p:txBody>
      </p:sp>
      <p:pic>
        <p:nvPicPr>
          <p:cNvPr id="7" name="Picture 2" descr="5,600+ Priority List Illustrations, Royalty-Free Vector Graphics &amp; Clip Art  - iStock | Priority list icon">
            <a:extLst>
              <a:ext uri="{FF2B5EF4-FFF2-40B4-BE49-F238E27FC236}">
                <a16:creationId xmlns:a16="http://schemas.microsoft.com/office/drawing/2014/main" id="{F2F3F06B-0D0E-BDA0-CD12-019464110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446" y="2731326"/>
            <a:ext cx="2906837" cy="215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71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31368-68E8-3255-CA83-B9E29CC82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Title One in Schools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DEFD6-0245-3A3A-6D88-19AFCA308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Each school decides how Title 1 funds will be used in their school to improve education for all children.</a:t>
            </a:r>
          </a:p>
          <a:p>
            <a:pPr marL="0" indent="0">
              <a:buNone/>
            </a:pPr>
            <a:r>
              <a:rPr lang="en-US" dirty="0"/>
              <a:t>      - Data is reviewed to determine the greatest need for improvement in the school.</a:t>
            </a:r>
          </a:p>
          <a:p>
            <a:pPr marL="0" indent="0">
              <a:buNone/>
            </a:pPr>
            <a:r>
              <a:rPr lang="en-US" dirty="0"/>
              <a:t>      - The school staff, with input of parents, develops a school improvement plan with specific strategies to improve student achievement across the school.</a:t>
            </a:r>
          </a:p>
          <a:p>
            <a:pPr marL="0" indent="0">
              <a:buNone/>
            </a:pPr>
            <a:r>
              <a:rPr lang="en-US" dirty="0"/>
              <a:t>     - Teachers, administrators and parents work together to prioritize how Title 1 funds will be use to support the schools strategies to improve education for all students.</a:t>
            </a:r>
          </a:p>
        </p:txBody>
      </p:sp>
    </p:spTree>
    <p:extLst>
      <p:ext uri="{BB962C8B-B14F-4D97-AF65-F5344CB8AC3E}">
        <p14:creationId xmlns:p14="http://schemas.microsoft.com/office/powerpoint/2010/main" val="4074221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2816B-AD81-1D6A-AE97-9B184A575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Parents have the right….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B0E320-4013-9E66-F74A-3A2644FF1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request  information about your child’s progress by:</a:t>
            </a:r>
          </a:p>
          <a:p>
            <a:r>
              <a:rPr lang="en-US" dirty="0"/>
              <a:t>- Receiving  FAST Reading and Math Scores</a:t>
            </a:r>
          </a:p>
          <a:p>
            <a:r>
              <a:rPr lang="en-US" dirty="0"/>
              <a:t>Having conferences with your child’s teacher</a:t>
            </a:r>
          </a:p>
          <a:p>
            <a:r>
              <a:rPr lang="en-US" dirty="0"/>
              <a:t>Progress Reports                                                      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CFAA7F2-B0B6-C558-EEF3-18A88A347271}"/>
              </a:ext>
            </a:extLst>
          </p:cNvPr>
          <p:cNvSpPr txBox="1">
            <a:spLocks/>
          </p:cNvSpPr>
          <p:nvPr/>
        </p:nvSpPr>
        <p:spPr>
          <a:xfrm>
            <a:off x="1451579" y="2015733"/>
            <a:ext cx="8716051" cy="22757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2" descr="Progress Report 2 Distribution - Salomé Ureña">
            <a:extLst>
              <a:ext uri="{FF2B5EF4-FFF2-40B4-BE49-F238E27FC236}">
                <a16:creationId xmlns:a16="http://schemas.microsoft.com/office/drawing/2014/main" id="{ECD56D74-9F84-009D-DBAC-5CA6368230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843" y="2914149"/>
            <a:ext cx="2093082" cy="2093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332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6D1BC-9E9F-CADC-F5D1-ED6521622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Continuous Improvement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CC44A-A93F-7DD0-B95F-B3B451681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River East the school Continuous Improvement strategies are:</a:t>
            </a:r>
          </a:p>
          <a:p>
            <a:pPr marL="0" indent="0">
              <a:buNone/>
            </a:pPr>
            <a:r>
              <a:rPr lang="en-US" dirty="0"/>
              <a:t>        - Improving Fast math and reading scores</a:t>
            </a:r>
          </a:p>
          <a:p>
            <a:pPr marL="0" indent="0">
              <a:buNone/>
            </a:pPr>
            <a:r>
              <a:rPr lang="en-US" dirty="0"/>
              <a:t>       - Completing the climate survey</a:t>
            </a:r>
          </a:p>
          <a:p>
            <a:pPr marL="0" indent="0">
              <a:buNone/>
            </a:pPr>
            <a:r>
              <a:rPr lang="en-US" dirty="0"/>
              <a:t>       - Working with teachers, parents and multiple contacts (administration, social workers, case managers, behavior specialists, etc.) </a:t>
            </a:r>
          </a:p>
          <a:p>
            <a:pPr marL="0" indent="0">
              <a:buNone/>
            </a:pPr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816230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0BCC5-90BE-C629-5C99-18FE3E867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Curriculum Tools Used at Our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91D5A-7C10-D98C-F968-F3C8D1A16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Reading:</a:t>
            </a:r>
          </a:p>
          <a:p>
            <a:pPr marL="0" indent="0">
              <a:buNone/>
            </a:pPr>
            <a:r>
              <a:rPr lang="en-US" dirty="0"/>
              <a:t>We use Guided Reading along with phonics instruction </a:t>
            </a:r>
          </a:p>
          <a:p>
            <a:pPr marL="0" indent="0">
              <a:buNone/>
            </a:pPr>
            <a:r>
              <a:rPr lang="en-US" dirty="0"/>
              <a:t>       - Assessments, instruction, and interventions are used to help with reading instruction along with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Coaching of teachers (formal, informal, and team) aligned to site-level SCIP literacy and equity goals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PD aligned to site-level SCIP literacy and equity goals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>
                <a:effectLst/>
              </a:rPr>
              <a:t>PLC </a:t>
            </a:r>
            <a:r>
              <a:rPr lang="en-US" dirty="0">
                <a:effectLst/>
              </a:rPr>
              <a:t>meetings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Assessment and data analysis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Collaboration around curriculum, instructional frameworks, and intervention support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Modeling of teaching practices 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2196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B7877-7658-96F4-4E13-74C2BEFC7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Curriculum Tools Used at Our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D9597-7E64-52B1-6049-4EB5FC118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Writing:</a:t>
            </a:r>
          </a:p>
          <a:p>
            <a:endParaRPr lang="en-US" dirty="0"/>
          </a:p>
          <a:p>
            <a:r>
              <a:rPr lang="en-US" dirty="0"/>
              <a:t>The students write daily in their classes.  They write own experiences, to show comprehension of stories read, and to fulfill the state standards for writing genres, which include: Personal Narrative, Persuasive/Opinion writing, Procedural writing, Informational writing, a Book Recommendation and a variety of poetry styles. </a:t>
            </a:r>
          </a:p>
        </p:txBody>
      </p:sp>
    </p:spTree>
    <p:extLst>
      <p:ext uri="{BB962C8B-B14F-4D97-AF65-F5344CB8AC3E}">
        <p14:creationId xmlns:p14="http://schemas.microsoft.com/office/powerpoint/2010/main" val="328659014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{57AF8378-99CF-8B4A-B92A-CDA28AC4586E}tf10001119</Template>
  <TotalTime>1646</TotalTime>
  <Words>679</Words>
  <Application>Microsoft Macintosh PowerPoint</Application>
  <PresentationFormat>Widescreen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Gallery</vt:lpstr>
      <vt:lpstr>River East Therapeutic Day School Title 1 Annual Meeting Presentation 2023-2024</vt:lpstr>
      <vt:lpstr>Vision- River East teaches scholars to adapt and develop skills required to be successful through academics, school-based therapy and positive relationships. </vt:lpstr>
      <vt:lpstr>Title 1 is…………</vt:lpstr>
      <vt:lpstr>4 Strategic Areas of Importance</vt:lpstr>
      <vt:lpstr>                  Title One in Schools</vt:lpstr>
      <vt:lpstr>Parents have the right….</vt:lpstr>
      <vt:lpstr>School Continuous Improvement Plan</vt:lpstr>
      <vt:lpstr>Curriculum Tools Used at Our School</vt:lpstr>
      <vt:lpstr>Curriculum Tools Used at Our School</vt:lpstr>
      <vt:lpstr>Curriculum Tools Used at Our School</vt:lpstr>
      <vt:lpstr>Family Engagement Plan Working together in Partnership</vt:lpstr>
      <vt:lpstr>Title 1 Supports families</vt:lpstr>
      <vt:lpstr>Working together in Partnership </vt:lpstr>
      <vt:lpstr>For more information about Title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 East Therapeutic Day School Title 1 Annual Meeting Presentation 2023-2024</dc:title>
  <dc:creator>Microsoft Office User</dc:creator>
  <cp:lastModifiedBy>Katherine Horton</cp:lastModifiedBy>
  <cp:revision>3</cp:revision>
  <dcterms:created xsi:type="dcterms:W3CDTF">2023-10-31T19:57:49Z</dcterms:created>
  <dcterms:modified xsi:type="dcterms:W3CDTF">2023-11-14T21:28:06Z</dcterms:modified>
</cp:coreProperties>
</file>